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432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CFB – CONSUMING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Foreign	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	Bodies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Afeez </a:t>
            </a:r>
            <a:r>
              <a:rPr lang="en-US" dirty="0" err="1" smtClean="0"/>
              <a:t>Alli-Balogun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1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11298238" cy="1333500"/>
          </a:xfrm>
        </p:spPr>
        <p:txBody>
          <a:bodyPr/>
          <a:lstStyle/>
          <a:p>
            <a:r>
              <a:rPr lang="en-US" u="sng" dirty="0" err="1" smtClean="0"/>
              <a:t>Identidying</a:t>
            </a:r>
            <a:r>
              <a:rPr lang="en-US" u="sng" dirty="0" smtClean="0"/>
              <a:t> social issues</a:t>
            </a:r>
            <a:endParaRPr lang="en-US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2019300"/>
            <a:ext cx="9659938" cy="3975100"/>
          </a:xfrm>
        </p:spPr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Poverty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Homelessness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dirty="0" smtClean="0"/>
              <a:t>Health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Affirmative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9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10936287" cy="1219200"/>
          </a:xfrm>
        </p:spPr>
        <p:txBody>
          <a:bodyPr/>
          <a:lstStyle/>
          <a:p>
            <a:r>
              <a:rPr lang="en-US" u="sng" dirty="0" smtClean="0"/>
              <a:t>Health awareness and sustainability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89" y="3987809"/>
            <a:ext cx="3610620" cy="2493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141" y="2899817"/>
            <a:ext cx="3573467" cy="2688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685646"/>
            <a:ext cx="5507038" cy="208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64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10421937" cy="1276350"/>
          </a:xfrm>
        </p:spPr>
        <p:txBody>
          <a:bodyPr/>
          <a:lstStyle/>
          <a:p>
            <a:r>
              <a:rPr lang="en-US" dirty="0" smtClean="0"/>
              <a:t>Where Do we Start?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854" y="2390494"/>
            <a:ext cx="3815146" cy="378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49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10745787" cy="1295400"/>
          </a:xfrm>
        </p:spPr>
        <p:txBody>
          <a:bodyPr/>
          <a:lstStyle/>
          <a:p>
            <a:r>
              <a:rPr lang="en-US" u="sng" dirty="0" smtClean="0"/>
              <a:t>The Process</a:t>
            </a:r>
            <a:endParaRPr lang="en-US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1619250"/>
            <a:ext cx="9850438" cy="723900"/>
          </a:xfrm>
        </p:spPr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What inspiration do we all share….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2171700"/>
            <a:ext cx="4471356" cy="3119721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893762" y="5695950"/>
            <a:ext cx="9850438" cy="723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….my initial layout started as such.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55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10745787" cy="1295400"/>
          </a:xfrm>
        </p:spPr>
        <p:txBody>
          <a:bodyPr/>
          <a:lstStyle/>
          <a:p>
            <a:r>
              <a:rPr lang="en-US" u="sng" dirty="0" smtClean="0"/>
              <a:t>The Process</a:t>
            </a:r>
            <a:endParaRPr lang="en-US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1619250"/>
            <a:ext cx="9850438" cy="723900"/>
          </a:xfrm>
        </p:spPr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Utilizing: Animation+, </a:t>
            </a:r>
            <a:r>
              <a:rPr lang="en-US" dirty="0" err="1" smtClean="0"/>
              <a:t>Textastic</a:t>
            </a:r>
            <a:r>
              <a:rPr lang="en-US" dirty="0" smtClean="0"/>
              <a:t>, 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93762" y="5695950"/>
            <a:ext cx="9850438" cy="723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…and I ended with this.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62" y="2038350"/>
            <a:ext cx="2427690" cy="3238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74" y="2628621"/>
            <a:ext cx="3812233" cy="28577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867" y="4342870"/>
            <a:ext cx="3126433" cy="234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74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11222037" cy="1028700"/>
          </a:xfrm>
        </p:spPr>
        <p:txBody>
          <a:bodyPr>
            <a:normAutofit/>
          </a:bodyPr>
          <a:lstStyle/>
          <a:p>
            <a:pPr algn="ctr"/>
            <a:r>
              <a:rPr lang="en-US" sz="6000" u="sng" dirty="0" smtClean="0"/>
              <a:t>BIBLIOGRAPHY</a:t>
            </a:r>
            <a:endParaRPr lang="en-US" sz="6000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1714500"/>
            <a:ext cx="11222037" cy="4279900"/>
          </a:xfrm>
        </p:spPr>
        <p:txBody>
          <a:bodyPr anchor="t"/>
          <a:lstStyle/>
          <a:p>
            <a:r>
              <a:rPr lang="en-US" dirty="0"/>
              <a:t>https://www.usda.gov</a:t>
            </a:r>
          </a:p>
          <a:p>
            <a:r>
              <a:rPr lang="en-US" dirty="0"/>
              <a:t>https://</a:t>
            </a:r>
            <a:r>
              <a:rPr lang="en-US" dirty="0" smtClean="0"/>
              <a:t>www.cnpp.usda.gov</a:t>
            </a:r>
          </a:p>
          <a:p>
            <a:r>
              <a:rPr lang="en-US" dirty="0"/>
              <a:t>https://www.fas.usda.gov</a:t>
            </a:r>
            <a:endParaRPr lang="en-US" dirty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www.theguardian.com/business/2018/sep/08/emerging-economies-crisis-looms-shadow-america-boom-interest-rates</a:t>
            </a:r>
          </a:p>
          <a:p>
            <a:r>
              <a:rPr lang="en-US" dirty="0"/>
              <a:t>https://www.theguardian.com/business/2018/jun/08/argentina-loan-imf-protests-peso</a:t>
            </a:r>
          </a:p>
          <a:p>
            <a:r>
              <a:rPr lang="en-US" dirty="0"/>
              <a:t>https://</a:t>
            </a:r>
            <a:r>
              <a:rPr lang="en-US" dirty="0" smtClean="0"/>
              <a:t>www.fic.nih.gov/Global/Pages/NGOs.aspx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4175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45</TotalTime>
  <Words>73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Slice</vt:lpstr>
      <vt:lpstr>CFB – CONSUMING       Foreign           Bodies</vt:lpstr>
      <vt:lpstr>Identidying social issues</vt:lpstr>
      <vt:lpstr>Health awareness and sustainability</vt:lpstr>
      <vt:lpstr>Where Do we Start?</vt:lpstr>
      <vt:lpstr>The Process</vt:lpstr>
      <vt:lpstr>The Process</vt:lpstr>
      <vt:lpstr>BIBLIOGRAPHY</vt:lpstr>
    </vt:vector>
  </TitlesOfParts>
  <Company>Borough of Manhattan Community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CFB – CONSUMING       Foreign           Bodies</dc:title>
  <dc:creator>Afeez Allibalogun</dc:creator>
  <cp:lastModifiedBy>Afeez Allibalogun</cp:lastModifiedBy>
  <cp:revision>6</cp:revision>
  <dcterms:created xsi:type="dcterms:W3CDTF">2018-12-17T20:00:52Z</dcterms:created>
  <dcterms:modified xsi:type="dcterms:W3CDTF">2018-12-17T20:46:09Z</dcterms:modified>
</cp:coreProperties>
</file>